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1" r:id="rId1"/>
  </p:sldMasterIdLst>
  <p:handoutMasterIdLst>
    <p:handoutMasterId r:id="rId10"/>
  </p:handoutMasterIdLst>
  <p:sldIdLst>
    <p:sldId id="348" r:id="rId2"/>
    <p:sldId id="347" r:id="rId3"/>
    <p:sldId id="346" r:id="rId4"/>
    <p:sldId id="329" r:id="rId5"/>
    <p:sldId id="335" r:id="rId6"/>
    <p:sldId id="336" r:id="rId7"/>
    <p:sldId id="338" r:id="rId8"/>
    <p:sldId id="334" r:id="rId9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60" d="100"/>
          <a:sy n="60" d="100"/>
        </p:scale>
        <p:origin x="-162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6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82057-2C9A-4DAE-AD54-826CB6788DD0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2C2F7-0ADF-448B-AFB0-902789000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5" y="92075"/>
            <a:ext cx="7546975" cy="974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447800"/>
            <a:ext cx="42322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3275" y="1447800"/>
            <a:ext cx="4232275" cy="4800600"/>
          </a:xfrm>
        </p:spPr>
        <p:txBody>
          <a:bodyPr/>
          <a:lstStyle/>
          <a:p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09900" y="6400800"/>
            <a:ext cx="54864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356600" y="6413500"/>
            <a:ext cx="533400" cy="320675"/>
          </a:xfrm>
        </p:spPr>
        <p:txBody>
          <a:bodyPr/>
          <a:lstStyle>
            <a:lvl1pPr>
              <a:defRPr/>
            </a:lvl1pPr>
          </a:lstStyle>
          <a:p>
            <a:fld id="{4BCE1C61-426B-4090-AFC5-4F1DE4240020}" type="slidenum">
              <a:rPr lang="ar-SA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9788953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6A363B-7C1A-41DA-91D8-8BCCA5BF2E58}" type="datetimeFigureOut">
              <a:rPr lang="ar-EG" smtClean="0"/>
              <a:pPr/>
              <a:t>18/08/1441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479393-B732-4A1F-8713-107FA4C897C5}" type="slidenum">
              <a:rPr lang="ar-EG" smtClean="0"/>
              <a:pPr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WordArt 4"/>
          <p:cNvSpPr>
            <a:spLocks noChangeArrowheads="1" noChangeShapeType="1" noTextEdit="1"/>
          </p:cNvSpPr>
          <p:nvPr/>
        </p:nvSpPr>
        <p:spPr bwMode="auto">
          <a:xfrm>
            <a:off x="381000" y="533401"/>
            <a:ext cx="8472904" cy="5257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محاضرة مقرر  صيانة الاجهزة التعليمية </a:t>
            </a: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دبلوم مهنى- تكنولوجيا التعليم </a:t>
            </a:r>
          </a:p>
          <a:p>
            <a:pPr algn="ctr"/>
            <a:endParaRPr lang="ar-EG" sz="900" b="1" kern="10" dirty="0" smtClean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اعداد</a:t>
            </a:r>
          </a:p>
          <a:p>
            <a:pPr algn="ctr"/>
            <a:endParaRPr lang="ar-EG" sz="900" b="1" kern="10" dirty="0" smtClean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د/ عبير على دياب</a:t>
            </a:r>
            <a:endParaRPr lang="en-US" sz="900" b="1" kern="10" dirty="0" smtClean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مدرس المناهج وطرق التدريس وتكنولوجيا التعليم </a:t>
            </a: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تاريخ المحاضرة الثلاثاء</a:t>
            </a:r>
          </a:p>
          <a:p>
            <a:pPr algn="ctr"/>
            <a:r>
              <a:rPr lang="ar-EG" sz="900" b="1" kern="10" dirty="0" smtClean="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5-4-2020</a:t>
            </a:r>
          </a:p>
          <a:p>
            <a:pPr algn="ctr"/>
            <a:endParaRPr lang="ar-EG" sz="900" b="1" kern="10" dirty="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EG" dirty="0" smtClean="0">
                <a:solidFill>
                  <a:srgbClr val="FF0000"/>
                </a:solidFill>
              </a:rPr>
              <a:t>ملاحظات هامة عند التعامل مع جهاز عرض الشرائح التعليمية 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>
              <a:buNone/>
            </a:pPr>
            <a:r>
              <a:rPr lang="ar-EG" sz="3200" dirty="0" smtClean="0"/>
              <a:t/>
            </a:r>
            <a:br>
              <a:rPr lang="ar-EG" sz="3200" dirty="0" smtClean="0"/>
            </a:br>
            <a:r>
              <a:rPr lang="ar-EG" sz="3200" dirty="0" smtClean="0"/>
              <a:t>1- يجب أن يقفل مفتاح الجهاز بعد الانتهاء من استخدامه ، ويفصل السلك .</a:t>
            </a:r>
            <a:br>
              <a:rPr lang="ar-EG" sz="3200" dirty="0" smtClean="0"/>
            </a:br>
            <a:r>
              <a:rPr lang="ar-EG" sz="3200" dirty="0" smtClean="0"/>
              <a:t>2- يجب أن يحفظ الجهاز في مكان بعيد عن الحرارة والرطوبة .</a:t>
            </a:r>
            <a:br>
              <a:rPr lang="ar-EG" sz="3200" dirty="0" smtClean="0"/>
            </a:br>
            <a:r>
              <a:rPr lang="ar-EG" sz="3200" dirty="0" smtClean="0"/>
              <a:t>3- يجب حفظ الشرائح والأفلام الثابتة من الغبار ضمن علب خاصة .</a:t>
            </a:r>
            <a:br>
              <a:rPr lang="ar-EG" sz="3200" dirty="0" smtClean="0"/>
            </a:br>
            <a:r>
              <a:rPr lang="ar-EG" sz="3200" dirty="0" smtClean="0"/>
              <a:t>4- يجب أن يغطى الجهاز حتى لا يتراكم عليه الغبار .</a:t>
            </a:r>
            <a:br>
              <a:rPr lang="ar-EG" sz="3200" dirty="0" smtClean="0"/>
            </a:br>
            <a:r>
              <a:rPr lang="ar-EG" sz="3200" dirty="0" smtClean="0"/>
              <a:t>5- يجب عدم لمس عدسة الاسقاط باليد حتى لا تترك أثر عليها ، بل تمسح بقطعة من القماش الناعم وتزال الاتربة بفرشاة ذات منفاخ .</a:t>
            </a:r>
            <a:br>
              <a:rPr lang="ar-EG" sz="3200" dirty="0" smtClean="0"/>
            </a:br>
            <a:r>
              <a:rPr lang="ar-EG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EG" dirty="0" smtClean="0">
                <a:solidFill>
                  <a:srgbClr val="FF0000"/>
                </a:solidFill>
              </a:rPr>
              <a:t>ملاحظات هامة عند التعامل مع جهاز عرض الشرائح التعليمية 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EG" dirty="0" smtClean="0"/>
              <a:t>6- عند تعرض مصباح الاضاءة للتلف أثناء العرض يوقف العرض فوراً ويغير المصباح بمصباح أخر ، وهي عملية بسيطة ، وذلك برفع غطاء الجهاز وإخراج المصباح التالف ووضع المصباح الأخر مكانه ، مستخدمين في ذلك قطعة من القماش الناعم حتى لا تترك أثر بصمات على المصباح .</a:t>
            </a:r>
            <a:br>
              <a:rPr lang="ar-EG" dirty="0" smtClean="0"/>
            </a:br>
            <a:r>
              <a:rPr lang="ar-EG" dirty="0" smtClean="0"/>
              <a:t>7- في حالة العرض يجب أن يوضع الجهاز في وضع مناسب حتى تظهر الصورة واضحة على الشاشة ويتمكن جميع الطلاب من مشاهدة ما يعرض على الشاشة بوضوح .</a:t>
            </a:r>
            <a:br>
              <a:rPr lang="ar-EG" dirty="0" smtClean="0"/>
            </a:br>
            <a:r>
              <a:rPr lang="ar-EG" dirty="0" smtClean="0"/>
              <a:t>8- يجب أن توضع الشاشة في وضع مناسب تمكن التلاميذ من المشاهدة .</a:t>
            </a:r>
            <a:br>
              <a:rPr lang="ar-EG" dirty="0" smtClean="0"/>
            </a:br>
            <a:r>
              <a:rPr lang="ar-EG" dirty="0" smtClean="0"/>
              <a:t>9- لا تسرع في العرض أو التنقل من شريحة لأخرى حتى تتأكد من استيعاب التلاميذ للشريحة السابقة .</a:t>
            </a:r>
            <a:br>
              <a:rPr lang="ar-EG" dirty="0" smtClean="0"/>
            </a:br>
            <a:r>
              <a:rPr lang="ar-EG" dirty="0" smtClean="0"/>
              <a:t>10- في حالة حدوث خلل في الجهاز لا تعرف مصدره أو إصلاحه ، عليك بالمختصين  ليقوموا باللازم نحو صيانة  الجهاز واعادته للعمل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algn="ctr" rtl="1"/>
            <a:r>
              <a:rPr lang="ar-EG" sz="5400" b="1" dirty="0" smtClean="0">
                <a:solidFill>
                  <a:srgbClr val="FF0000"/>
                </a:solidFill>
              </a:rPr>
              <a:t>استخدامات الجهاز</a:t>
            </a:r>
            <a:endParaRPr lang="ar-EG" sz="5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11680"/>
            <a:ext cx="8229600" cy="4389120"/>
          </a:xfrm>
        </p:spPr>
        <p:txBody>
          <a:bodyPr>
            <a:noAutofit/>
          </a:bodyPr>
          <a:lstStyle/>
          <a:p>
            <a:pPr algn="r" rtl="1"/>
            <a:r>
              <a:rPr lang="ar-EG" sz="2800" b="1" dirty="0" smtClean="0"/>
              <a:t>1ـ يستخدم جهاز عرض الشرائح الشفافة في عرض شرائح لصور فوتوغرافية أو شرائح من أوراق الإسيتيت الشفافة ومساحة الشريحة 5سم×5سم وتحمل الشريحة محتوى علمي في تخصص ما .</a:t>
            </a:r>
          </a:p>
          <a:p>
            <a:pPr algn="r" rtl="1"/>
            <a:r>
              <a:rPr lang="ar-EG" sz="2800" b="1" dirty="0" smtClean="0"/>
              <a:t>2ـ يستخدم في التعلم الفردي ، ومع المجموعات الصغيرة ، وكذلك مع المجموعات الكبيرة . </a:t>
            </a:r>
          </a:p>
          <a:p>
            <a:pPr algn="r" rtl="1"/>
            <a:r>
              <a:rPr lang="ar-EG" sz="2800" b="1" dirty="0" smtClean="0"/>
              <a:t>3ـ يمكن عرض المحتوى العلمي الموجود على الشريحة مع عمل التزامن بين الصورة وصوت من جهاز تسجيل مصاحب لجهاز عرض الشرائح الشفافة ، وتوجد بعض الأجهزة مزودة بجهاز كاسيت .</a:t>
            </a:r>
            <a:endParaRPr lang="ar-EG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ctr" rtl="1"/>
            <a:r>
              <a:rPr lang="ar-EG" sz="4000" b="1" dirty="0" smtClean="0">
                <a:solidFill>
                  <a:srgbClr val="FF0000"/>
                </a:solidFill>
              </a:rPr>
              <a:t>مميزات الجهاز</a:t>
            </a:r>
            <a:endParaRPr lang="ar-EG" sz="4000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>
            <a:noAutofit/>
          </a:bodyPr>
          <a:lstStyle/>
          <a:p>
            <a:pPr algn="r" rtl="1"/>
            <a:r>
              <a:rPr lang="ar-EG" sz="2800" b="1" dirty="0" smtClean="0"/>
              <a:t>1ـ سهل التشغيل .</a:t>
            </a:r>
            <a:endParaRPr lang="ar-EG" sz="2800" dirty="0" smtClean="0"/>
          </a:p>
          <a:p>
            <a:pPr algn="r" rtl="1"/>
            <a:r>
              <a:rPr lang="ar-EG" sz="2800" b="1" dirty="0" smtClean="0"/>
              <a:t>2ـ سهل الحمل لأن الجهاز يتميز بصغر الحجم مع وجود يد لحمل الجهاز مما يسهل نقله من فصل لآخر .</a:t>
            </a:r>
            <a:endParaRPr lang="ar-EG" sz="2800" dirty="0" smtClean="0"/>
          </a:p>
          <a:p>
            <a:pPr algn="r" rtl="1"/>
            <a:r>
              <a:rPr lang="ar-EG" sz="2800" b="1" dirty="0" smtClean="0"/>
              <a:t>3ـ لا يحتاج الجهاز إلى إظلام تام لمكان العرض .</a:t>
            </a:r>
            <a:endParaRPr lang="ar-EG" sz="2800" dirty="0" smtClean="0"/>
          </a:p>
          <a:p>
            <a:pPr algn="r" rtl="1"/>
            <a:r>
              <a:rPr lang="ar-EG" sz="2800" b="1" dirty="0" smtClean="0"/>
              <a:t>4ـ سهولة تعديل الشرائح في قرص الشرائح عندما يريد المعلم تغيير تتابع عرض الموضوع .</a:t>
            </a:r>
            <a:endParaRPr lang="ar-EG" sz="2800" dirty="0" smtClean="0"/>
          </a:p>
          <a:p>
            <a:pPr algn="r" rtl="1"/>
            <a:r>
              <a:rPr lang="ar-EG" sz="2800" b="1" dirty="0" smtClean="0"/>
              <a:t>5ـ إمكانية التحكم في زمن عرض الشريحة الشفافة ، وفي مكان إسقاط السورة .</a:t>
            </a:r>
            <a:endParaRPr lang="ar-EG" sz="2800" dirty="0" smtClean="0"/>
          </a:p>
          <a:p>
            <a:pPr algn="r" rtl="1"/>
            <a:r>
              <a:rPr lang="ar-EG" sz="2800" b="1" dirty="0" smtClean="0"/>
              <a:t>6ـ إعداد الشريحة رخيص الثمن .</a:t>
            </a:r>
            <a:endParaRPr lang="ar-EG" sz="2800" dirty="0" smtClean="0"/>
          </a:p>
          <a:p>
            <a:pPr algn="r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5400" b="1" dirty="0" smtClean="0">
                <a:solidFill>
                  <a:srgbClr val="FF0000"/>
                </a:solidFill>
              </a:rPr>
              <a:t>عيوب الجهاز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948220"/>
            <a:ext cx="8305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EG" sz="3200" dirty="0" smtClean="0"/>
          </a:p>
          <a:p>
            <a:r>
              <a:rPr lang="ar-EG" sz="3200" b="1" dirty="0" smtClean="0"/>
              <a:t>1ـ لا يعرض إلا نوع واحد من الشرائح مساحتها 5سم×5سم .</a:t>
            </a:r>
            <a:endParaRPr lang="ar-EG" sz="3200" dirty="0" smtClean="0"/>
          </a:p>
          <a:p>
            <a:r>
              <a:rPr lang="ar-EG" sz="3200" b="1" dirty="0" smtClean="0"/>
              <a:t>2ـ بعض الأجهزة لا يوجد بها مراوح تبريد ، فيؤدي ذلك إلى إيقاف الجهاز كل فترة مما يعطل عملية العرض .</a:t>
            </a:r>
            <a:endParaRPr lang="ar-EG" sz="3200" dirty="0" smtClean="0"/>
          </a:p>
          <a:p>
            <a:r>
              <a:rPr lang="ar-EG" sz="3200" b="1" dirty="0" smtClean="0"/>
              <a:t>3ـ تعرض الشريحة الشفافة للكسر داخل الجهاز .</a:t>
            </a:r>
            <a:endParaRPr lang="ar-EG" sz="3200" dirty="0" smtClean="0"/>
          </a:p>
          <a:p>
            <a:r>
              <a:rPr lang="ar-EG" sz="3200" b="1" dirty="0" smtClean="0"/>
              <a:t>4ـ بعض الأجهزة لا توجد بها وحدة عرض شرائح كبيرة (36شريحة فقط) مما يعتبر معوقاً لعملية العرض .</a:t>
            </a:r>
            <a:endParaRPr lang="ar-EG" sz="3200" dirty="0" smtClean="0"/>
          </a:p>
          <a:p>
            <a:r>
              <a:rPr lang="ar-EG" sz="3200" b="1" dirty="0" smtClean="0"/>
              <a:t>5ـ يوضع الجهاز خلف التلميذ مما يعوق متابعة المعلم لسلوك تلاميذه </a:t>
            </a:r>
            <a:endParaRPr lang="ar-EG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ar-EG" b="1" dirty="0" smtClean="0">
                <a:solidFill>
                  <a:srgbClr val="FF0000"/>
                </a:solidFill>
              </a:rPr>
              <a:t>الأعطال التي تطرأ على الجهاز أثناء التشغيل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EG" sz="4000" b="1" dirty="0" smtClean="0"/>
              <a:t>1ـ توقف مروحة التبريد .</a:t>
            </a:r>
            <a:endParaRPr lang="ar-EG" sz="4000" dirty="0" smtClean="0"/>
          </a:p>
          <a:p>
            <a:pPr algn="r" rtl="1"/>
            <a:r>
              <a:rPr lang="ar-EG" sz="4000" b="1" dirty="0" smtClean="0"/>
              <a:t>2ـ كسر الشريحة الشفافة داخل الجهاز .</a:t>
            </a:r>
            <a:endParaRPr lang="ar-EG" sz="4000" dirty="0" smtClean="0"/>
          </a:p>
          <a:p>
            <a:pPr algn="r" rtl="1"/>
            <a:r>
              <a:rPr lang="ar-EG" sz="4000" b="1" dirty="0" smtClean="0"/>
              <a:t>3ـ حرق المصباح الكهربائي ، وعند استبدال المصباح لابد من التأكد من أن له نفس الفولت .</a:t>
            </a:r>
            <a:endParaRPr lang="ar-EG" sz="4000" dirty="0" smtClean="0"/>
          </a:p>
          <a:p>
            <a:pPr algn="r"/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1" y="2286000"/>
            <a:ext cx="571500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Thank you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720</TotalTime>
  <Words>272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ملاحظات هامة عند التعامل مع جهاز عرض الشرائح التعليمية :</vt:lpstr>
      <vt:lpstr>ملاحظات هامة عند التعامل مع جهاز عرض الشرائح التعليمية :</vt:lpstr>
      <vt:lpstr>استخدامات الجهاز</vt:lpstr>
      <vt:lpstr>مميزات الجهاز</vt:lpstr>
      <vt:lpstr>عيوب الجهاز</vt:lpstr>
      <vt:lpstr>الأعطال التي تطرأ على الجهاز أثناء التشغيل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abeer ali</dc:creator>
  <cp:lastModifiedBy>abeer ali</cp:lastModifiedBy>
  <cp:revision>306</cp:revision>
  <dcterms:created xsi:type="dcterms:W3CDTF">2016-09-05T18:23:38Z</dcterms:created>
  <dcterms:modified xsi:type="dcterms:W3CDTF">2020-04-11T12:40:35Z</dcterms:modified>
</cp:coreProperties>
</file>